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24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62000" y="249382"/>
            <a:ext cx="7905750" cy="5884718"/>
            <a:chOff x="762000" y="249382"/>
            <a:chExt cx="7905750" cy="5884718"/>
          </a:xfrm>
        </p:grpSpPr>
        <p:pic>
          <p:nvPicPr>
            <p:cNvPr id="1026" name="Picture 2" descr="C:\Users\Faten\Desktop\18765767_1906754282929733_5011274497929995876_n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0" y="249382"/>
              <a:ext cx="3657600" cy="268778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pic>
          <p:nvPicPr>
            <p:cNvPr id="1027" name="Picture 3" descr="C:\Users\Faten\Desktop\18813584_1906754362929725_8624362249294090232_n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800" y="249382"/>
              <a:ext cx="3790950" cy="268778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pic>
          <p:nvPicPr>
            <p:cNvPr id="1028" name="Picture 4" descr="C:\Users\Faten\Desktop\18813519_1906754429596385_5059551308576351571_n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0" y="3200400"/>
              <a:ext cx="3657600" cy="28956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pic>
          <p:nvPicPr>
            <p:cNvPr id="1029" name="Picture 5" descr="C:\Users\Faten\Desktop\18881985_1906754546263040_7831775768163664930_n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800" y="3162300"/>
              <a:ext cx="3638550" cy="29718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</p:grpSp>
    </p:spTree>
    <p:extLst>
      <p:ext uri="{BB962C8B-B14F-4D97-AF65-F5344CB8AC3E}">
        <p14:creationId xmlns:p14="http://schemas.microsoft.com/office/powerpoint/2010/main" val="38564643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صورة" ma:contentTypeID="0x010102008A39A6E02B072C4CA33F7ECDB01842EF" ma:contentTypeVersion="0" ma:contentTypeDescription="تحميل صورة أو صورة فوتوغرافية." ma:contentTypeScope="" ma:versionID="a50c5d5c3efd39bc285cb2ae4de10af5">
  <xsd:schema xmlns:xsd="http://www.w3.org/2001/XMLSchema" xmlns:p="http://schemas.microsoft.com/office/2006/metadata/properties" xmlns:ns1="http://schemas.microsoft.com/sharepoint/v3" targetNamespace="http://schemas.microsoft.com/office/2006/metadata/properties" ma:root="true" ma:fieldsID="471aa06bcd7d484e84ffeca9c018b5d3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ImageWidth" minOccurs="0"/>
                <xsd:element ref="ns1:ImageHeight" minOccurs="0"/>
                <xsd:element ref="ns1:ImageCreateDate" minOccurs="0"/>
                <xsd:element ref="ns1:Description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ImageWidth" ma:index="11" nillable="true" ma:displayName="عرض الصورة" ma:internalName="ImageWidth" ma:readOnly="true">
      <xsd:simpleType>
        <xsd:restriction base="dms:Unknown"/>
      </xsd:simpleType>
    </xsd:element>
    <xsd:element name="ImageHeight" ma:index="12" nillable="true" ma:displayName="ارتفاع الصورة" ma:internalName="ImageHeight" ma:readOnly="true">
      <xsd:simpleType>
        <xsd:restriction base="dms:Unknown"/>
      </xsd:simpleType>
    </xsd:element>
    <xsd:element name="ImageCreateDate" ma:index="13" nillable="true" ma:displayName="تاريخ التقاط الصورة" ma:format="DateTime" ma:hidden="true" ma:internalName="ImageCreateDate">
      <xsd:simpleType>
        <xsd:restriction base="dms:DateTime"/>
      </xsd:simpleType>
    </xsd:element>
    <xsd:element name="Description" ma:index="14" nillable="true" ma:displayName="الوصف" ma:description="يستخدم كنص بديل للصورة." ma:hidden="true" ma:internalName="Description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نوع المحتوى" ma:readOnly="true"/>
        <xsd:element ref="dc:title" minOccurs="0" maxOccurs="1" ma:index="8" ma:displayName="العنوان"/>
        <xsd:element ref="dc:subject" minOccurs="0" maxOccurs="1"/>
        <xsd:element ref="dc:description" minOccurs="0" maxOccurs="1"/>
        <xsd:element name="keywords" minOccurs="0" maxOccurs="1" type="xsd:string" ma:index="20" ma:displayName="الكلمات الأساسية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ImageCreateDate xmlns="http://schemas.microsoft.com/sharepoint/v3" xsi:nil="true"/>
    <Description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DA088FF4-4871-420E-9FBB-F2727B496163}"/>
</file>

<file path=customXml/itemProps2.xml><?xml version="1.0" encoding="utf-8"?>
<ds:datastoreItem xmlns:ds="http://schemas.openxmlformats.org/officeDocument/2006/customXml" ds:itemID="{17E07529-D7D8-4E90-B39F-1EB9795FA69D}"/>
</file>

<file path=customXml/itemProps3.xml><?xml version="1.0" encoding="utf-8"?>
<ds:datastoreItem xmlns:ds="http://schemas.openxmlformats.org/officeDocument/2006/customXml" ds:itemID="{96F9060B-9BC1-43FC-BF38-6AAF17F68D55}"/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Faten</dc:creator>
  <cp:keywords/>
  <cp:lastModifiedBy>ismail - [2010]</cp:lastModifiedBy>
  <cp:revision>3</cp:revision>
  <dcterms:created xsi:type="dcterms:W3CDTF">2006-08-16T00:00:00Z</dcterms:created>
  <dcterms:modified xsi:type="dcterms:W3CDTF">2017-06-06T10:09:50Z</dcterms:modified>
  <cp:contentType>صورة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0x010102008A39A6E02B072C4CA33F7ECDB01842EF</vt:lpwstr>
  </property>
</Properties>
</file>