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"/>
  </p:notesMasterIdLst>
  <p:sldIdLst>
    <p:sldId id="256" r:id="rId2"/>
    <p:sldId id="260" r:id="rId3"/>
    <p:sldId id="261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87" d="100"/>
          <a:sy n="87" d="100"/>
        </p:scale>
        <p:origin x="-147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D729A-C70B-4009-9E7B-971562589ABC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8FE45-89FA-4408-BAFC-B8216F726A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46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8FE45-89FA-4408-BAFC-B8216F726AA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E7C39D3-AAE9-4181-8EF0-AF0AD9D5D69D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70DC315-C6F4-4FB6-A1F8-A2C8CDD405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571480"/>
            <a:ext cx="8229600" cy="2928958"/>
          </a:xfrm>
        </p:spPr>
        <p:txBody>
          <a:bodyPr>
            <a:normAutofit/>
          </a:bodyPr>
          <a:lstStyle/>
          <a:p>
            <a:r>
              <a:rPr lang="ar-EG" dirty="0"/>
              <a:t>انجازات المديريه الماليه </a:t>
            </a:r>
            <a:r>
              <a:rPr lang="ar-EG" dirty="0" smtClean="0"/>
              <a:t/>
            </a:r>
            <a:br>
              <a:rPr lang="ar-EG" dirty="0" smtClean="0"/>
            </a:br>
            <a:r>
              <a:rPr lang="ar-EG" dirty="0" smtClean="0"/>
              <a:t>بالاسكندريه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000372"/>
            <a:ext cx="7200000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</p:spPr>
        <p:txBody>
          <a:bodyPr>
            <a:normAutofit/>
          </a:bodyPr>
          <a:lstStyle/>
          <a:p>
            <a:pPr algn="r" rtl="1"/>
            <a:r>
              <a:rPr lang="ar-EG" sz="2000" u="sng" dirty="0" smtClean="0"/>
              <a:t>يتم التجهيز لانشاء</a:t>
            </a:r>
            <a:r>
              <a:rPr lang="en-US" sz="2000" u="sng" dirty="0" smtClean="0"/>
              <a:t> </a:t>
            </a:r>
            <a:r>
              <a:rPr lang="ar-EG" sz="2000" u="sng" dirty="0" smtClean="0"/>
              <a:t>قاعه مجهزه للتدريب والمؤتمرات </a:t>
            </a:r>
            <a:r>
              <a:rPr lang="ar-EG" sz="2000" dirty="0" smtClean="0"/>
              <a:t> </a:t>
            </a:r>
            <a:endParaRPr lang="en-US" sz="2000" dirty="0" smtClean="0"/>
          </a:p>
          <a:p>
            <a:pPr algn="r" rtl="1">
              <a:buNone/>
            </a:pPr>
            <a:r>
              <a:rPr lang="ar-EG" sz="2000" dirty="0" smtClean="0"/>
              <a:t> بسعه 56   فرد  ومجهزه بانظمه</a:t>
            </a:r>
          </a:p>
          <a:p>
            <a:pPr algn="r" rtl="1">
              <a:buNone/>
            </a:pPr>
            <a:r>
              <a:rPr lang="ar-EG" sz="2000" dirty="0" smtClean="0"/>
              <a:t> الكترونيه حديثه للصوت واجهزه </a:t>
            </a:r>
          </a:p>
          <a:p>
            <a:pPr algn="r" rtl="1">
              <a:buNone/>
            </a:pPr>
            <a:r>
              <a:rPr lang="ar-EG" sz="2000" dirty="0" smtClean="0"/>
              <a:t>عرض علي احدث الامكانيات</a:t>
            </a:r>
          </a:p>
          <a:p>
            <a:pPr algn="r" rtl="1"/>
            <a:r>
              <a:rPr lang="ar-EG" sz="2000" u="sng" dirty="0" smtClean="0"/>
              <a:t>يتم تجهيز معمل للحاسب الالى للتدريب</a:t>
            </a:r>
            <a:r>
              <a:rPr lang="ar-EG" sz="2000" dirty="0" smtClean="0"/>
              <a:t> </a:t>
            </a:r>
            <a:endParaRPr lang="en-US" sz="2000" dirty="0" smtClean="0"/>
          </a:p>
          <a:p>
            <a:pPr algn="r" rtl="1">
              <a:buNone/>
            </a:pPr>
            <a:r>
              <a:rPr lang="ar-EG" sz="2000" dirty="0" smtClean="0"/>
              <a:t> ولتفعيل البرامج المستخدمه بالمديريه الماليه </a:t>
            </a:r>
          </a:p>
          <a:p>
            <a:pPr algn="r" rtl="1">
              <a:buNone/>
            </a:pPr>
            <a:r>
              <a:rPr lang="ar-EG" sz="2000" dirty="0" smtClean="0"/>
              <a:t>وتنشيط وتفعيل منظومه الدفع الالكترونى </a:t>
            </a:r>
          </a:p>
          <a:p>
            <a:pPr algn="r" rtl="1">
              <a:buNone/>
            </a:pPr>
            <a:r>
              <a:rPr lang="ar-EG" sz="2000" dirty="0" smtClean="0"/>
              <a:t>والوقوف علي حل مشكلات اوامر الدفع الالكترونى </a:t>
            </a:r>
          </a:p>
          <a:p>
            <a:pPr algn="r" rtl="1">
              <a:buNone/>
            </a:pPr>
            <a:r>
              <a:rPr lang="ar-EG" sz="2000" dirty="0" smtClean="0"/>
              <a:t>وعقد ورش العمل مع بشركه التفعيل ومدربي </a:t>
            </a:r>
            <a:r>
              <a:rPr lang="en-US" sz="2000" dirty="0" smtClean="0"/>
              <a:t>GF </a:t>
            </a:r>
            <a:r>
              <a:rPr lang="ar-EG" sz="2000" dirty="0" smtClean="0"/>
              <a:t> </a:t>
            </a:r>
          </a:p>
          <a:p>
            <a:pPr algn="r" rtl="1">
              <a:buNone/>
            </a:pPr>
            <a:r>
              <a:rPr lang="ar-EG" sz="2000" dirty="0" smtClean="0"/>
              <a:t>لمنظومه الدفع الالكترونى  بسعه 20 جهاز للحاسب الالى  </a:t>
            </a:r>
            <a:endParaRPr lang="en-US" sz="2000" dirty="0" smtClean="0"/>
          </a:p>
          <a:p>
            <a:pPr algn="r" rtl="1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-495151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endParaRPr lang="en-US" u="sng" dirty="0" smtClean="0"/>
          </a:p>
          <a:p>
            <a:pPr algn="r" rtl="1"/>
            <a:endParaRPr lang="en-US" u="sng" dirty="0"/>
          </a:p>
          <a:p>
            <a:pPr algn="r" rtl="1"/>
            <a:endParaRPr lang="en-US" u="sng" dirty="0" smtClean="0"/>
          </a:p>
          <a:p>
            <a:pPr algn="r" rtl="1"/>
            <a:endParaRPr lang="en-US" u="sng" dirty="0"/>
          </a:p>
          <a:p>
            <a:pPr algn="r" rtl="1"/>
            <a:endParaRPr lang="en-US" u="sng" dirty="0" smtClean="0"/>
          </a:p>
          <a:p>
            <a:pPr algn="r" rtl="1"/>
            <a:endParaRPr lang="en-US" u="sng" dirty="0"/>
          </a:p>
          <a:p>
            <a:pPr algn="r" rtl="1"/>
            <a:endParaRPr lang="en-US" u="sng" dirty="0" smtClean="0"/>
          </a:p>
        </p:txBody>
      </p:sp>
      <p:pic>
        <p:nvPicPr>
          <p:cNvPr id="3074" name="Picture 2" descr="G:\صور استاذ عماد\20170513_115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3357586" cy="4714908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4143380"/>
            <a:ext cx="382904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2910" y="0"/>
            <a:ext cx="80724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endParaRPr lang="en-US" dirty="0" smtClean="0"/>
          </a:p>
          <a:p>
            <a:pPr algn="r" rtl="1"/>
            <a:r>
              <a:rPr lang="ar-EG" u="sng" dirty="0" smtClean="0"/>
              <a:t>التدريب ومركز المعلومات </a:t>
            </a:r>
            <a:endParaRPr lang="en-US" dirty="0" smtClean="0"/>
          </a:p>
          <a:p>
            <a:pPr algn="r" rtl="1"/>
            <a:r>
              <a:rPr lang="ar-EG" dirty="0" smtClean="0"/>
              <a:t>حيث تم انشاء  بالمديريه الماليه بمكتب السيد رئيس الاداره المركزيه مدير المديريه الماليه ويتم من خلاله التنسيق للدورات المنعقده من فبل مركز تدريب الوزاره </a:t>
            </a:r>
          </a:p>
          <a:p>
            <a:pPr algn="r" rtl="1"/>
            <a:r>
              <a:rPr lang="ar-EG" dirty="0"/>
              <a:t> </a:t>
            </a:r>
            <a:r>
              <a:rPr lang="ar-EG" dirty="0" smtClean="0"/>
              <a:t>                                                      الدورات المتخصصه   بالقاهره </a:t>
            </a:r>
            <a:endParaRPr lang="en-US" dirty="0" smtClean="0"/>
          </a:p>
          <a:p>
            <a:pPr algn="r" rtl="1"/>
            <a:r>
              <a:rPr lang="ar-EG" dirty="0" smtClean="0"/>
              <a:t>                                                       دورات الغات  بالاسكندريه والقاهره  </a:t>
            </a:r>
            <a:endParaRPr lang="en-US" dirty="0" smtClean="0"/>
          </a:p>
          <a:p>
            <a:pPr algn="r" rtl="1"/>
            <a:r>
              <a:rPr lang="ar-EG" dirty="0" smtClean="0"/>
              <a:t>                                                      دورات خارجيه خارج الجمهوريه </a:t>
            </a:r>
            <a:endParaRPr lang="en-US" dirty="0" smtClean="0"/>
          </a:p>
          <a:p>
            <a:pPr algn="r" rtl="1"/>
            <a:r>
              <a:rPr lang="ar-EG" dirty="0" smtClean="0"/>
              <a:t> </a:t>
            </a:r>
            <a:endParaRPr lang="en-US" dirty="0" smtClean="0"/>
          </a:p>
          <a:p>
            <a:pPr algn="r" rtl="1"/>
            <a:r>
              <a:rPr lang="ar-EG" dirty="0" smtClean="0"/>
              <a:t>وقد تم الترشيح لكل الدورات المتاحه  وتم اجتيازها بتفوق من قبل المتدربيين المرشحين ومنها   دورات </a:t>
            </a:r>
            <a:r>
              <a:rPr lang="en-US" dirty="0" smtClean="0"/>
              <a:t>TOT </a:t>
            </a:r>
            <a:r>
              <a:rPr lang="ar-EG" dirty="0" smtClean="0"/>
              <a:t>  </a:t>
            </a:r>
            <a:endParaRPr lang="en-US" dirty="0" smtClean="0"/>
          </a:p>
          <a:p>
            <a:pPr algn="r" rtl="1"/>
            <a:r>
              <a:rPr lang="ar-EG" dirty="0" smtClean="0"/>
              <a:t>البرنامج الرئاسى  دوات الحاسب الالى   دورات </a:t>
            </a:r>
            <a:r>
              <a:rPr lang="en-US" dirty="0" smtClean="0"/>
              <a:t>GF</a:t>
            </a:r>
            <a:r>
              <a:rPr lang="ar-EG" dirty="0" smtClean="0"/>
              <a:t>   المشاركه بمشروع التوئمه  الاسباني المصرى المشترك  ( تحسين مهنه المحاسب والمراجع المالي)   بوزاره الماليه</a:t>
            </a:r>
            <a:endParaRPr lang="en-US" dirty="0" smtClean="0"/>
          </a:p>
          <a:p>
            <a:pPr algn="r" rtl="1">
              <a:buNone/>
            </a:pPr>
            <a:r>
              <a:rPr lang="ar-EG" dirty="0" smtClean="0"/>
              <a:t> </a:t>
            </a:r>
            <a:endParaRPr lang="en-US" dirty="0" smtClean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500438"/>
            <a:ext cx="4071966" cy="27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500438"/>
            <a:ext cx="392909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>
                <a:solidFill>
                  <a:schemeClr val="tx1"/>
                </a:solidFill>
                <a:cs typeface="+mn-cs"/>
              </a:rPr>
              <a:t>إعداد دليل الإدارة المحلية 2017/2016 </a:t>
            </a:r>
            <a:br>
              <a:rPr lang="ar-EG" dirty="0" smtClean="0">
                <a:solidFill>
                  <a:schemeClr val="tx1"/>
                </a:solidFill>
                <a:cs typeface="+mn-cs"/>
              </a:rPr>
            </a:br>
            <a:r>
              <a:rPr lang="ar-EG" dirty="0" smtClean="0">
                <a:solidFill>
                  <a:schemeClr val="tx1"/>
                </a:solidFill>
                <a:cs typeface="+mn-cs"/>
              </a:rPr>
              <a:t>محافظة الإسكندرية </a:t>
            </a:r>
            <a:endParaRPr lang="en-US" dirty="0">
              <a:solidFill>
                <a:schemeClr val="tx1"/>
              </a:solidFill>
              <a:cs typeface="+mn-cs"/>
            </a:endParaRPr>
          </a:p>
        </p:txBody>
      </p:sp>
      <p:pic>
        <p:nvPicPr>
          <p:cNvPr id="1027" name="Picture 3" descr="G:\20170705_1419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4514" y="945107"/>
            <a:ext cx="4357718" cy="47085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DD7B8E2087CF4B438D87342AA506AE90" ma:contentTypeVersion="2" ma:contentTypeDescription="إنشاء مستند جديد." ma:contentTypeScope="" ma:versionID="a5d0ec856b39ec48dfd76145375d1dac">
  <xsd:schema xmlns:xsd="http://www.w3.org/2001/XMLSchema" xmlns:p="http://schemas.microsoft.com/office/2006/metadata/properties" targetNamespace="http://schemas.microsoft.com/office/2006/metadata/properties" ma:root="true" ma:fieldsID="24ea8475c9dab94f65afdeb9954b211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 ma:readOnly="true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438BBFA-27E2-4088-B2EE-CDC7BB49BD8B}"/>
</file>

<file path=customXml/itemProps2.xml><?xml version="1.0" encoding="utf-8"?>
<ds:datastoreItem xmlns:ds="http://schemas.openxmlformats.org/officeDocument/2006/customXml" ds:itemID="{71E7C41E-CBB7-4F10-A020-034C3721997B}"/>
</file>

<file path=customXml/itemProps3.xml><?xml version="1.0" encoding="utf-8"?>
<ds:datastoreItem xmlns:ds="http://schemas.openxmlformats.org/officeDocument/2006/customXml" ds:itemID="{08F9A220-27E4-445F-A919-EAEE18784D4B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261</TotalTime>
  <Words>112</Words>
  <Application>Microsoft Office PowerPoint</Application>
  <PresentationFormat>On-screen Show (4:3)</PresentationFormat>
  <Paragraphs>28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Apex</vt:lpstr>
      <vt:lpstr>انجازات المديريه الماليه  بالاسكندريه  </vt:lpstr>
      <vt:lpstr>PowerPoint Presentation</vt:lpstr>
      <vt:lpstr>PowerPoint Presentation</vt:lpstr>
      <vt:lpstr>إعداد دليل الإدارة المحلية 2017/2016  محافظة الإسكندرية </vt:lpstr>
    </vt:vector>
  </TitlesOfParts>
  <Company>Wld-Otiba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انجازات المديريه الماليه بالاسكندريه</dc:title>
  <dc:creator>sameh1980</dc:creator>
  <cp:lastModifiedBy>S.G.S</cp:lastModifiedBy>
  <cp:revision>40</cp:revision>
  <dcterms:created xsi:type="dcterms:W3CDTF">2017-09-04T08:14:21Z</dcterms:created>
  <dcterms:modified xsi:type="dcterms:W3CDTF">2019-04-09T10:23:27Z</dcterms:modified>
  <cp:contentType>مستند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0x010100DD7B8E2087CF4B438D87342AA506AE90</vt:lpwstr>
  </property>
</Properties>
</file>